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184149"/>
            <a:ext cx="164592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830484" y="12490450"/>
            <a:ext cx="591116" cy="577647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r">
              <a:defRPr b="0" sz="2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1071562" marR="0" indent="-1071562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»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1pPr>
      <a:lvl2pPr marL="1477735" marR="0" indent="-1020535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–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2pPr>
      <a:lvl3pPr marL="1866900" marR="0" indent="-952500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3pPr>
      <a:lvl4pPr marL="2514600" marR="0" indent="-1143000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–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4pPr>
      <a:lvl5pPr marL="3098800" marR="0" indent="-1270000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»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5pPr>
      <a:lvl6pPr marL="3556000" marR="0" indent="-1270000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6pPr>
      <a:lvl7pPr marL="4013200" marR="0" indent="-1270000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7pPr>
      <a:lvl8pPr marL="4470400" marR="0" indent="-1270000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8pPr>
      <a:lvl9pPr marL="4927600" marR="0" indent="-1270000" algn="ctr" defTabSz="18288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00000"/>
        <a:buFontTx/>
        <a:buChar char=""/>
        <a:tabLst/>
        <a:defRPr b="1" baseline="0" cap="none" i="0" spc="0" strike="noStrike" sz="100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文鼎中行書"/>
          <a:ea typeface="文鼎中行書"/>
          <a:cs typeface="文鼎中行書"/>
          <a:sym typeface="文鼎中行書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耶稣的爱…"/>
          <p:cNvSpPr txBox="1"/>
          <p:nvPr>
            <p:ph type="title" idx="4294967295"/>
          </p:nvPr>
        </p:nvSpPr>
        <p:spPr>
          <a:xfrm>
            <a:off x="3193893" y="24481"/>
            <a:ext cx="17996214" cy="81510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1" sz="16000">
                <a:solidFill>
                  <a:srgbClr val="FFFFFF"/>
                </a:solidFill>
              </a:defRPr>
            </a:pPr>
            <a:r>
              <a:t>耶稣的爱</a:t>
            </a:r>
          </a:p>
          <a:p>
            <a:pPr>
              <a:defRPr b="1" sz="12000">
                <a:solidFill>
                  <a:srgbClr val="FFFFFF"/>
                </a:solidFill>
              </a:defRPr>
            </a:pPr>
            <a:r>
              <a:rPr sz="11000"/>
              <a:t>The Love of Jesus </a:t>
            </a:r>
            <a:r>
              <a:t> </a:t>
            </a:r>
          </a:p>
        </p:txBody>
      </p:sp>
      <p:sp>
        <p:nvSpPr>
          <p:cNvPr id="21" name="Slide Number"/>
          <p:cNvSpPr txBox="1"/>
          <p:nvPr>
            <p:ph type="sldNum" sz="quarter" idx="4294967295"/>
          </p:nvPr>
        </p:nvSpPr>
        <p:spPr>
          <a:xfrm>
            <a:off x="20028252" y="124904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耶稣的爱 令我心倾慕  挂十架…"/>
          <p:cNvSpPr txBox="1"/>
          <p:nvPr>
            <p:ph type="body" idx="4294967295"/>
          </p:nvPr>
        </p:nvSpPr>
        <p:spPr>
          <a:xfrm>
            <a:off x="45013" y="88979"/>
            <a:ext cx="24201859" cy="828199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耶稣的爱 令我心倾慕  挂十架 </a:t>
            </a:r>
          </a:p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洗净罪垢  耶稣的爱  改编我乐章</a:t>
            </a:r>
          </a:p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大爱  一生不舍弃</a:t>
            </a:r>
          </a:p>
        </p:txBody>
      </p:sp>
      <p:sp>
        <p:nvSpPr>
          <p:cNvPr id="56" name="Slide Number"/>
          <p:cNvSpPr txBox="1"/>
          <p:nvPr>
            <p:ph type="sldNum" sz="quarter" idx="4294967295"/>
          </p:nvPr>
        </p:nvSpPr>
        <p:spPr>
          <a:xfrm>
            <a:off x="20440084" y="501650"/>
            <a:ext cx="591116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" name="Oh, the Love of Jesus, I bow down worship You…"/>
          <p:cNvSpPr txBox="1"/>
          <p:nvPr/>
        </p:nvSpPr>
        <p:spPr>
          <a:xfrm>
            <a:off x="4549689" y="10628684"/>
            <a:ext cx="14783058" cy="29069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 Oh, the Love of Jesus, I bow down worship You</a:t>
            </a:r>
          </a:p>
          <a:p>
            <a:pPr algn="ctr">
              <a:defRPr sz="4600"/>
            </a:pPr>
            <a:r>
              <a:t>You hung on the Cross to wash away my sins</a:t>
            </a:r>
          </a:p>
          <a:p>
            <a:pPr algn="ctr">
              <a:defRPr sz="4600"/>
            </a:pPr>
            <a:r>
              <a:t>The Love of Jesus changed my life</a:t>
            </a:r>
          </a:p>
          <a:p>
            <a:pPr algn="ctr">
              <a:defRPr sz="4600"/>
            </a:pPr>
            <a:r>
              <a:t>Greater Love, I’ll hold on for the rest of my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大爱  一生不舍弃…"/>
          <p:cNvSpPr txBox="1"/>
          <p:nvPr>
            <p:ph type="body" idx="4294967295"/>
          </p:nvPr>
        </p:nvSpPr>
        <p:spPr>
          <a:xfrm>
            <a:off x="45013" y="88979"/>
            <a:ext cx="24201859" cy="828199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06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大爱  一生不舍弃</a:t>
            </a:r>
          </a:p>
          <a:p>
            <a:pPr marL="0" indent="0">
              <a:spcBef>
                <a:spcPts val="0"/>
              </a:spcBef>
              <a:buSzTx/>
              <a:buNone/>
              <a:defRPr sz="106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大爱  一生不舍弃</a:t>
            </a:r>
          </a:p>
        </p:txBody>
      </p:sp>
      <p:sp>
        <p:nvSpPr>
          <p:cNvPr id="60" name="Slide Number"/>
          <p:cNvSpPr txBox="1"/>
          <p:nvPr>
            <p:ph type="sldNum" sz="quarter" idx="4294967295"/>
          </p:nvPr>
        </p:nvSpPr>
        <p:spPr>
          <a:xfrm>
            <a:off x="20466476" y="501650"/>
            <a:ext cx="564724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1" name="Greater Love, I’ll hold on for the rest of my life…"/>
          <p:cNvSpPr txBox="1"/>
          <p:nvPr/>
        </p:nvSpPr>
        <p:spPr>
          <a:xfrm>
            <a:off x="4800471" y="11478292"/>
            <a:ext cx="14783058" cy="1535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Greater Love, I’ll hold on for the rest of my life</a:t>
            </a:r>
          </a:p>
          <a:p>
            <a:pPr algn="ctr">
              <a:defRPr sz="4600"/>
            </a:pPr>
            <a:r>
              <a:t>Greater Love, I’ll hold on for the rest of my life</a:t>
            </a:r>
          </a:p>
        </p:txBody>
      </p:sp>
      <p:sp>
        <p:nvSpPr>
          <p:cNvPr id="62" name="Star"/>
          <p:cNvSpPr/>
          <p:nvPr/>
        </p:nvSpPr>
        <p:spPr>
          <a:xfrm>
            <a:off x="22983649" y="11526856"/>
            <a:ext cx="945119" cy="101702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C0F02"/>
          </a:solidFill>
          <a:ln w="12700">
            <a:miter lim="400000"/>
          </a:ln>
        </p:spPr>
        <p:txBody>
          <a:bodyPr tIns="91439" b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心恬静, 在我主怀中…"/>
          <p:cNvSpPr txBox="1"/>
          <p:nvPr>
            <p:ph type="body" sz="half" idx="4294967295"/>
          </p:nvPr>
        </p:nvSpPr>
        <p:spPr>
          <a:xfrm>
            <a:off x="3591882" y="300381"/>
            <a:ext cx="18166769" cy="66709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心恬静, 在我主怀中</a:t>
            </a:r>
          </a:p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勿用念挂俗世的纷扰;</a:t>
            </a:r>
          </a:p>
        </p:txBody>
      </p:sp>
      <p:sp>
        <p:nvSpPr>
          <p:cNvPr id="24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" name="Be still, in my Lord’s arms…"/>
          <p:cNvSpPr txBox="1"/>
          <p:nvPr/>
        </p:nvSpPr>
        <p:spPr>
          <a:xfrm>
            <a:off x="3820454" y="11470882"/>
            <a:ext cx="16743092" cy="1535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Be still, in my Lord’s arms</a:t>
            </a:r>
          </a:p>
          <a:p>
            <a:pPr algn="ctr">
              <a:defRPr sz="4600"/>
            </a:pPr>
            <a:r>
              <a:t>Let me not troubled by the chaos of the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在我主面前, 安稳释放…"/>
          <p:cNvSpPr txBox="1"/>
          <p:nvPr>
            <p:ph type="body" idx="4294967295"/>
          </p:nvPr>
        </p:nvSpPr>
        <p:spPr>
          <a:xfrm>
            <a:off x="1368436" y="277891"/>
            <a:ext cx="22179364" cy="7216249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在我主面前, 安稳释放</a:t>
            </a:r>
          </a:p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思念祂无尽的爱.</a:t>
            </a:r>
          </a:p>
        </p:txBody>
      </p:sp>
      <p:sp>
        <p:nvSpPr>
          <p:cNvPr id="28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" name="Let go all my burdens,  I am steady in the Lord…"/>
          <p:cNvSpPr txBox="1"/>
          <p:nvPr/>
        </p:nvSpPr>
        <p:spPr>
          <a:xfrm>
            <a:off x="3820454" y="11637745"/>
            <a:ext cx="16743092" cy="1535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 Let go all my burdens,  I am steady in the Lord</a:t>
            </a:r>
          </a:p>
          <a:p>
            <a:pPr algn="ctr">
              <a:defRPr sz="4600"/>
            </a:pPr>
            <a:r>
              <a:t>Meditate on His endless Love, endless Love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试问 尽这生劳碌, 世事幻变,…"/>
          <p:cNvSpPr txBox="1"/>
          <p:nvPr>
            <p:ph type="body" idx="4294967295"/>
          </p:nvPr>
        </p:nvSpPr>
        <p:spPr>
          <a:xfrm>
            <a:off x="83204" y="23680"/>
            <a:ext cx="24217592" cy="88453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2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试问 尽这生劳碌, 世事幻变, </a:t>
            </a:r>
          </a:p>
          <a:p>
            <a:pPr marL="0" indent="0">
              <a:spcBef>
                <a:spcPts val="0"/>
              </a:spcBef>
              <a:buSzTx/>
              <a:buNone/>
              <a:defRPr sz="12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刹那失踪影, 穷尽了心力, </a:t>
            </a:r>
          </a:p>
          <a:p>
            <a:pPr marL="0" indent="0">
              <a:spcBef>
                <a:spcPts val="0"/>
              </a:spcBef>
              <a:buSzTx/>
              <a:buNone/>
              <a:defRPr sz="12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赢世间一切, 难与主爱相比</a:t>
            </a:r>
          </a:p>
        </p:txBody>
      </p:sp>
      <p:sp>
        <p:nvSpPr>
          <p:cNvPr id="32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" name="All our days, if our strength endures,…"/>
          <p:cNvSpPr txBox="1"/>
          <p:nvPr/>
        </p:nvSpPr>
        <p:spPr>
          <a:xfrm>
            <a:off x="4885071" y="10597872"/>
            <a:ext cx="14613858" cy="29069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 All our days, if our strength endures,</a:t>
            </a:r>
          </a:p>
          <a:p>
            <a:pPr algn="ctr">
              <a:defRPr sz="4600"/>
            </a:pPr>
            <a:r>
              <a:t>yet the best of them are but trouble and sorrow</a:t>
            </a:r>
          </a:p>
          <a:p>
            <a:pPr algn="ctr">
              <a:defRPr sz="4600"/>
            </a:pPr>
            <a:r>
              <a:t>for they quickly pass, and we fly away</a:t>
            </a:r>
          </a:p>
          <a:p>
            <a:pPr algn="ctr">
              <a:defRPr sz="4600"/>
            </a:pPr>
            <a:r>
              <a:t> Nothing can compare to Lord’s Love.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耶稣的爱 令我心倾慕  挂十架…"/>
          <p:cNvSpPr txBox="1"/>
          <p:nvPr>
            <p:ph type="body" idx="4294967295"/>
          </p:nvPr>
        </p:nvSpPr>
        <p:spPr>
          <a:xfrm>
            <a:off x="45013" y="88979"/>
            <a:ext cx="24201859" cy="828199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耶稣的爱 令我心倾慕  挂十架 </a:t>
            </a:r>
          </a:p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洗净罪垢  耶稣的爱  改编我乐章</a:t>
            </a:r>
          </a:p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大爱  一生不舍弃</a:t>
            </a:r>
          </a:p>
        </p:txBody>
      </p:sp>
      <p:sp>
        <p:nvSpPr>
          <p:cNvPr id="36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" name="Oh, the Love of Jesus, I bow down worship You…"/>
          <p:cNvSpPr txBox="1"/>
          <p:nvPr/>
        </p:nvSpPr>
        <p:spPr>
          <a:xfrm>
            <a:off x="4596491" y="10769091"/>
            <a:ext cx="14783058" cy="29069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 Oh, the Love of Jesus, I bow down worship You</a:t>
            </a:r>
          </a:p>
          <a:p>
            <a:pPr algn="ctr">
              <a:defRPr sz="4600"/>
            </a:pPr>
            <a:r>
              <a:t>You hung on the Cross to wash away my sins</a:t>
            </a:r>
          </a:p>
          <a:p>
            <a:pPr algn="ctr">
              <a:defRPr sz="4600"/>
            </a:pPr>
            <a:r>
              <a:t>The Love of Jesus changed my life</a:t>
            </a:r>
          </a:p>
          <a:p>
            <a:pPr algn="ctr">
              <a:defRPr sz="4600"/>
            </a:pPr>
            <a:r>
              <a:t>Greater Love, I’ll hold on for the rest of my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心恬静, 在我主怀中…"/>
          <p:cNvSpPr txBox="1"/>
          <p:nvPr>
            <p:ph type="body" sz="half" idx="4294967295"/>
          </p:nvPr>
        </p:nvSpPr>
        <p:spPr>
          <a:xfrm>
            <a:off x="3591882" y="300381"/>
            <a:ext cx="18166769" cy="66709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心恬静, 在我主怀中</a:t>
            </a:r>
          </a:p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勿用念挂俗世的纷扰;</a:t>
            </a:r>
          </a:p>
        </p:txBody>
      </p:sp>
      <p:sp>
        <p:nvSpPr>
          <p:cNvPr id="40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" name="Be still, in my Lord’s arms…"/>
          <p:cNvSpPr txBox="1"/>
          <p:nvPr/>
        </p:nvSpPr>
        <p:spPr>
          <a:xfrm>
            <a:off x="3442424" y="11658091"/>
            <a:ext cx="16743092" cy="1535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Be still, in my Lord’s arms</a:t>
            </a:r>
          </a:p>
          <a:p>
            <a:pPr algn="ctr">
              <a:defRPr sz="4600"/>
            </a:pPr>
            <a:r>
              <a:t>Let me not troubled by the chaos of the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在我主面前, 安稳释放…"/>
          <p:cNvSpPr txBox="1"/>
          <p:nvPr>
            <p:ph type="body" idx="4294967295"/>
          </p:nvPr>
        </p:nvSpPr>
        <p:spPr>
          <a:xfrm>
            <a:off x="1368436" y="277891"/>
            <a:ext cx="22179364" cy="7216249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在我主面前, 安稳释放</a:t>
            </a:r>
          </a:p>
          <a:p>
            <a:pPr marL="0" indent="0">
              <a:spcBef>
                <a:spcPts val="0"/>
              </a:spcBef>
              <a:buSzTx/>
              <a:buNone/>
              <a:defRPr sz="130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思念祂无尽的爱.</a:t>
            </a:r>
          </a:p>
        </p:txBody>
      </p:sp>
      <p:sp>
        <p:nvSpPr>
          <p:cNvPr id="44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" name="Let go all my burdens,  I am steady in the Lord…"/>
          <p:cNvSpPr txBox="1"/>
          <p:nvPr/>
        </p:nvSpPr>
        <p:spPr>
          <a:xfrm>
            <a:off x="3820454" y="11684547"/>
            <a:ext cx="16743092" cy="15353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 Let go all my burdens,  I am steady in the Lord</a:t>
            </a:r>
          </a:p>
          <a:p>
            <a:pPr algn="ctr">
              <a:defRPr sz="4600"/>
            </a:pPr>
            <a:r>
              <a:t>Meditate on His endless Love, endless Love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试问 尽这生劳碌, 世事幻变,…"/>
          <p:cNvSpPr txBox="1"/>
          <p:nvPr>
            <p:ph type="body" idx="4294967295"/>
          </p:nvPr>
        </p:nvSpPr>
        <p:spPr>
          <a:xfrm>
            <a:off x="83204" y="23680"/>
            <a:ext cx="24217592" cy="88453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2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试问 尽这生劳碌, 世事幻变, </a:t>
            </a:r>
          </a:p>
          <a:p>
            <a:pPr marL="0" indent="0">
              <a:spcBef>
                <a:spcPts val="0"/>
              </a:spcBef>
              <a:buSzTx/>
              <a:buNone/>
              <a:defRPr sz="12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刹那失踪影, 穷尽了心力, </a:t>
            </a:r>
          </a:p>
          <a:p>
            <a:pPr marL="0" indent="0">
              <a:spcBef>
                <a:spcPts val="0"/>
              </a:spcBef>
              <a:buSzTx/>
              <a:buNone/>
              <a:defRPr sz="12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赢世间一切, 难与主爱相比</a:t>
            </a:r>
          </a:p>
        </p:txBody>
      </p:sp>
      <p:sp>
        <p:nvSpPr>
          <p:cNvPr id="48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9" name="All our days, if our strength endures,…"/>
          <p:cNvSpPr txBox="1"/>
          <p:nvPr/>
        </p:nvSpPr>
        <p:spPr>
          <a:xfrm>
            <a:off x="4558240" y="10621274"/>
            <a:ext cx="14613858" cy="29069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 All our days, if our strength endures,</a:t>
            </a:r>
          </a:p>
          <a:p>
            <a:pPr algn="ctr">
              <a:defRPr sz="4600"/>
            </a:pPr>
            <a:r>
              <a:t>yet the best of them are but trouble and sorrow</a:t>
            </a:r>
          </a:p>
          <a:p>
            <a:pPr algn="ctr">
              <a:defRPr sz="4600"/>
            </a:pPr>
            <a:r>
              <a:t>for they quickly pass, and we fly away</a:t>
            </a:r>
          </a:p>
          <a:p>
            <a:pPr algn="ctr">
              <a:defRPr sz="4600"/>
            </a:pPr>
            <a:r>
              <a:t> Nothing can compare to Lord’s Love.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耶稣的爱 令我心倾慕  挂十架…"/>
          <p:cNvSpPr txBox="1"/>
          <p:nvPr>
            <p:ph type="body" idx="4294967295"/>
          </p:nvPr>
        </p:nvSpPr>
        <p:spPr>
          <a:xfrm>
            <a:off x="45013" y="88979"/>
            <a:ext cx="24201859" cy="828199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耶稣的爱 令我心倾慕  挂十架 </a:t>
            </a:r>
          </a:p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洗净罪垢  耶稣的爱  改编我乐章</a:t>
            </a:r>
          </a:p>
          <a:p>
            <a:pPr marL="0" indent="0">
              <a:spcBef>
                <a:spcPts val="0"/>
              </a:spcBef>
              <a:buSzTx/>
              <a:buNone/>
              <a:defRPr sz="11900">
                <a:effectLst/>
                <a:latin typeface="+mn-lt"/>
                <a:ea typeface="+mn-ea"/>
                <a:cs typeface="+mn-cs"/>
                <a:sym typeface="Arial"/>
              </a:defRPr>
            </a:pPr>
            <a:r>
              <a:t>大爱  一生不舍弃</a:t>
            </a:r>
          </a:p>
        </p:txBody>
      </p:sp>
      <p:sp>
        <p:nvSpPr>
          <p:cNvPr id="52" name="Slide Number"/>
          <p:cNvSpPr txBox="1"/>
          <p:nvPr>
            <p:ph type="sldNum" sz="quarter" idx="4294967295"/>
          </p:nvPr>
        </p:nvSpPr>
        <p:spPr>
          <a:xfrm>
            <a:off x="20637852" y="501650"/>
            <a:ext cx="393348" cy="577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3" name="Oh, the Love of Jesus, I bow down worship You…"/>
          <p:cNvSpPr txBox="1"/>
          <p:nvPr/>
        </p:nvSpPr>
        <p:spPr>
          <a:xfrm>
            <a:off x="4596491" y="10698887"/>
            <a:ext cx="14783058" cy="29069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4600"/>
            </a:pPr>
            <a:r>
              <a:t> Oh, the Love of Jesus, I bow down worship You</a:t>
            </a:r>
          </a:p>
          <a:p>
            <a:pPr algn="ctr">
              <a:defRPr sz="4600"/>
            </a:pPr>
            <a:r>
              <a:t>You hung on the Cross to wash away my sins</a:t>
            </a:r>
          </a:p>
          <a:p>
            <a:pPr algn="ctr">
              <a:defRPr sz="4600"/>
            </a:pPr>
            <a:r>
              <a:t>The Love of Jesus changed my life</a:t>
            </a:r>
          </a:p>
          <a:p>
            <a:pPr algn="ctr">
              <a:defRPr sz="4600"/>
            </a:pPr>
            <a:r>
              <a:t>Greater Love, I’ll hold on for the rest of my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Default Design">
  <a:themeElements>
    <a:clrScheme name="2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2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Default Design">
  <a:themeElements>
    <a:clrScheme name="2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2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